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39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19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7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3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76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84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0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8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0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1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83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F90E-492A-4E84-8CED-AE0239D551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3F50-7CBF-40EA-96EB-EAD1F0FA4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48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Multiplication Tables and the Year 4 Check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15" y="4691006"/>
            <a:ext cx="5768985" cy="179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7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purpose of the check?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determine whether year 4s can fluently recall their times tables or not.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41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will it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Towards the end of year 4</a:t>
            </a:r>
          </a:p>
          <a:p>
            <a:r>
              <a:rPr lang="en-GB" dirty="0" smtClean="0"/>
              <a:t>June </a:t>
            </a:r>
            <a:r>
              <a:rPr lang="en-GB" dirty="0" smtClean="0"/>
              <a:t>2024 </a:t>
            </a:r>
            <a:r>
              <a:rPr lang="en-GB" dirty="0" smtClean="0"/>
              <a:t>over a </a:t>
            </a:r>
            <a:r>
              <a:rPr lang="en-GB" dirty="0" smtClean="0"/>
              <a:t>two week </a:t>
            </a:r>
            <a:r>
              <a:rPr lang="en-GB" dirty="0" smtClean="0"/>
              <a:t>period.</a:t>
            </a:r>
          </a:p>
          <a:p>
            <a:r>
              <a:rPr lang="en-GB" dirty="0" smtClean="0"/>
              <a:t>We can choose when to administer in that time.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77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check?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the end of year 4 children should be able to fluently recall their multiplication AND division facts up to 12 x12</a:t>
            </a:r>
          </a:p>
          <a:p>
            <a:r>
              <a:rPr lang="en-GB" dirty="0" smtClean="0"/>
              <a:t>It only assesses the instant recall of multiplication facts.</a:t>
            </a:r>
          </a:p>
          <a:p>
            <a:r>
              <a:rPr lang="en-GB" dirty="0" smtClean="0"/>
              <a:t>There is an emphasis on 6,7,8 ,9 and 12 are these are deemed the most difficult.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16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Five minutes to complete</a:t>
            </a:r>
          </a:p>
          <a:p>
            <a:r>
              <a:rPr lang="en-GB" dirty="0" smtClean="0"/>
              <a:t>25 questions worth one mark each</a:t>
            </a:r>
          </a:p>
          <a:p>
            <a:r>
              <a:rPr lang="en-GB" dirty="0" smtClean="0"/>
              <a:t>6 seconds to enter a response from the time the question appears</a:t>
            </a:r>
          </a:p>
          <a:p>
            <a:r>
              <a:rPr lang="en-GB" dirty="0" smtClean="0"/>
              <a:t>Once entered they can proceed or wait for the time to be up</a:t>
            </a:r>
          </a:p>
          <a:p>
            <a:r>
              <a:rPr lang="en-GB" dirty="0" smtClean="0"/>
              <a:t>3 seconds before next question appears</a:t>
            </a:r>
          </a:p>
          <a:p>
            <a:r>
              <a:rPr lang="en-GB" dirty="0" smtClean="0"/>
              <a:t>There will be a practice area before the window opens.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02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results reported?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total score out of 25 is reported at the end of the check for each child and schools are judged on how many children scored 100%.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23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do children learn the different facts?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dirty="0" smtClean="0"/>
              <a:t>IT DOES NOT START IN 4</a:t>
            </a:r>
          </a:p>
          <a:p>
            <a:pPr algn="ctr"/>
            <a:r>
              <a:rPr lang="en-GB" dirty="0" smtClean="0"/>
              <a:t>Year 1 are counting in different amounts, </a:t>
            </a:r>
            <a:r>
              <a:rPr lang="en-GB" dirty="0" err="1" smtClean="0"/>
              <a:t>particularl</a:t>
            </a:r>
            <a:r>
              <a:rPr lang="en-GB" dirty="0" smtClean="0"/>
              <a:t> 1s  </a:t>
            </a:r>
            <a:r>
              <a:rPr lang="en-GB" dirty="0" smtClean="0"/>
              <a:t>2s, 5s and 10s.</a:t>
            </a:r>
          </a:p>
          <a:p>
            <a:pPr algn="ctr"/>
            <a:r>
              <a:rPr lang="en-GB" dirty="0" smtClean="0"/>
              <a:t>Year 2 learn multiplication facts 1s 2s, 5s, 10s</a:t>
            </a:r>
          </a:p>
          <a:p>
            <a:pPr algn="ctr"/>
            <a:r>
              <a:rPr lang="en-GB" dirty="0" smtClean="0"/>
              <a:t>Year 3 learn 3s 4s and 8s ( in that order) and </a:t>
            </a:r>
            <a:r>
              <a:rPr lang="en-GB" dirty="0" smtClean="0"/>
              <a:t>keep 1s </a:t>
            </a:r>
            <a:r>
              <a:rPr lang="en-GB" dirty="0" smtClean="0"/>
              <a:t>2s 5s 10s going including division facts i.e. “4 times 5 is 20, so 20 divided by 5 is 4.”</a:t>
            </a:r>
          </a:p>
          <a:p>
            <a:pPr algn="ctr"/>
            <a:r>
              <a:rPr lang="en-GB" dirty="0" smtClean="0"/>
              <a:t>Year 4 learn then 6s and 7s 9s 11s 12s and keep the others going.</a:t>
            </a:r>
          </a:p>
          <a:p>
            <a:pPr algn="ctr"/>
            <a:r>
              <a:rPr lang="en-GB" dirty="0" smtClean="0"/>
              <a:t>Year 5 all multiplication facts and division facts include squares and multiples of 10 and 100</a:t>
            </a:r>
          </a:p>
          <a:p>
            <a:pPr algn="ctr"/>
            <a:r>
              <a:rPr lang="en-GB" dirty="0" smtClean="0"/>
              <a:t>Year 6 include application such as percentages, squares, cubes, decimals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74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focus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children commit multiplication table facts to memory, they do so using a verbal sound pattern to associate the 3 relevant numbers, for example, “six fours are </a:t>
            </a:r>
            <a:r>
              <a:rPr lang="en-GB" dirty="0" smtClean="0"/>
              <a:t>twenty-four”. </a:t>
            </a:r>
            <a:r>
              <a:rPr lang="en-GB" dirty="0" smtClean="0"/>
              <a:t>It is important to provide opportunities for pupils to verbalise each multiplication fact as part of the process of developing fluency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830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will </a:t>
            </a:r>
            <a:r>
              <a:rPr lang="en-GB" dirty="0" smtClean="0"/>
              <a:t>Park Primary prepare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Explicitly teach the times tables in appropriate </a:t>
            </a:r>
            <a:r>
              <a:rPr lang="en-GB" dirty="0"/>
              <a:t>y</a:t>
            </a:r>
            <a:r>
              <a:rPr lang="en-GB" dirty="0" smtClean="0"/>
              <a:t>ear groups and classes</a:t>
            </a:r>
          </a:p>
          <a:p>
            <a:r>
              <a:rPr lang="en-GB" dirty="0" smtClean="0"/>
              <a:t>Chanting , singing , clapping</a:t>
            </a:r>
          </a:p>
          <a:p>
            <a:r>
              <a:rPr lang="en-GB" dirty="0" smtClean="0"/>
              <a:t>Y2 ( summer) Y3,4,5,6-weekly tables tests ( 10 minutes on a Monday) aiming to get 25,50,75,100 in ten minutes. </a:t>
            </a:r>
          </a:p>
          <a:p>
            <a:r>
              <a:rPr lang="en-GB" dirty="0" smtClean="0"/>
              <a:t>TTRS Certificates </a:t>
            </a:r>
            <a:r>
              <a:rPr lang="en-GB" dirty="0" smtClean="0"/>
              <a:t>awarded in Friday </a:t>
            </a:r>
            <a:r>
              <a:rPr lang="en-GB" dirty="0" smtClean="0"/>
              <a:t>assemblies and. </a:t>
            </a:r>
            <a:r>
              <a:rPr lang="en-GB" dirty="0" smtClean="0"/>
              <a:t>League board up in school.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5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443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Multiplication Tables and the Year 4 Check</vt:lpstr>
      <vt:lpstr>What is the purpose of the check?</vt:lpstr>
      <vt:lpstr>When will it happen?</vt:lpstr>
      <vt:lpstr>What does it check?</vt:lpstr>
      <vt:lpstr>What does it look like?</vt:lpstr>
      <vt:lpstr>How are results reported?</vt:lpstr>
      <vt:lpstr>When do children learn the different facts?</vt:lpstr>
      <vt:lpstr>Language focus </vt:lpstr>
      <vt:lpstr>How will Park Primary prepare?</vt:lpstr>
    </vt:vector>
  </TitlesOfParts>
  <Company>WensleyFold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Tables and the Year 4 Check</dc:title>
  <dc:creator>Donna Simpson</dc:creator>
  <cp:lastModifiedBy>Jack Thompson</cp:lastModifiedBy>
  <cp:revision>6</cp:revision>
  <dcterms:created xsi:type="dcterms:W3CDTF">2021-09-22T09:06:16Z</dcterms:created>
  <dcterms:modified xsi:type="dcterms:W3CDTF">2024-03-04T11:47:59Z</dcterms:modified>
</cp:coreProperties>
</file>